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3" r:id="rId2"/>
    <p:sldId id="294" r:id="rId3"/>
    <p:sldId id="368" r:id="rId4"/>
    <p:sldId id="369" r:id="rId5"/>
    <p:sldId id="370" r:id="rId6"/>
    <p:sldId id="359" r:id="rId7"/>
    <p:sldId id="357" r:id="rId8"/>
    <p:sldId id="302" r:id="rId9"/>
    <p:sldId id="365" r:id="rId10"/>
    <p:sldId id="373" r:id="rId11"/>
    <p:sldId id="314" r:id="rId12"/>
    <p:sldId id="371" r:id="rId13"/>
    <p:sldId id="321" r:id="rId14"/>
    <p:sldId id="317" r:id="rId15"/>
    <p:sldId id="372" r:id="rId16"/>
    <p:sldId id="360" r:id="rId17"/>
    <p:sldId id="3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36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</a:t>
            </a:r>
          </a:p>
          <a:p>
            <a:pPr algn="ctr"/>
            <a:r>
              <a:rPr lang="ru-RU" sz="4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.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2020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-2021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г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3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43706" y="1458329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7200" y="2667000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57200" y="3507654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03166" y="4815278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116013" y="4866644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6594" y="756558"/>
            <a:ext cx="748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8" y="1329109"/>
            <a:ext cx="7429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Приказ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организации…»;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6997" y="2768510"/>
            <a:ext cx="7649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ПАГЕ 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 от 28.02.2019 № 383);</a:t>
            </a:r>
            <a:r>
              <a:rPr lang="ru-RU" sz="1600" dirty="0" smtClean="0">
                <a:hlinkClick r:id="rId4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АГЕ от 18.08.2014 № 1753/46/36 «Об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6394" y="4942998"/>
            <a:ext cx="764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315200" cy="1442045"/>
          </a:xfrm>
        </p:spPr>
        <p:txBody>
          <a:bodyPr/>
          <a:lstStyle/>
          <a:p>
            <a:pPr algn="ctr"/>
            <a:r>
              <a:rPr lang="ru-RU" sz="18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1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891979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A5002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Изменения процедуры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комплектовании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28687" y="4870450"/>
            <a:ext cx="2811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мест;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(с 01.04.2014);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06301" y="469454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с 2 - х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21923" y="2732355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«Образование».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627277" y="3825765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информирования;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ru-RU" sz="3200" dirty="0" smtClean="0"/>
              <a:t>Дети, проживающие в одной семье и имеющие общее место жительства,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организации, в которых обучаются их братья и (или) сестры.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"О персональных данных" (с изменениями и дополнениями) 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467544" y="360902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sz="24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Минобрнауки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gray">
          <a:xfrm>
            <a:off x="662112" y="2852936"/>
            <a:ext cx="7772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Заявление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Оригинал документа, удостоверяющего личность родителя (законного представителя);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М</a:t>
            </a:r>
            <a:r>
              <a:rPr lang="ru-RU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едицинское заключение.</a:t>
            </a:r>
            <a:endParaRPr lang="ru-RU" b="1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ru-RU" sz="3200" i="1" dirty="0" smtClean="0"/>
              <a:t>7</a:t>
            </a:r>
            <a:r>
              <a:rPr lang="en-US" sz="3200" i="1" dirty="0"/>
              <a:t>0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7</a:t>
            </a:r>
            <a:r>
              <a:rPr lang="ru-RU" sz="3200" i="1" dirty="0" smtClean="0"/>
              <a:t> учреждений – в городе;</a:t>
            </a:r>
            <a:br>
              <a:rPr lang="ru-RU" sz="3200" i="1" dirty="0" smtClean="0"/>
            </a:br>
            <a:r>
              <a:rPr lang="ru-RU" sz="3200" i="1" dirty="0" smtClean="0"/>
              <a:t>3 учреждения – сельская местность.</a:t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31" y="2996952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424936" cy="37444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бщеразвивающей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направленности осуществляется реализация образовательной программы дошкольного образования. Дошкольные 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201, 223, 247, 250, 257, 275, 277, 316, 321, 324, 326, 358, 360, 362, 385, 385 «Сказка», 391, 398, 402, 405, 410, 424, 426, 427, 429,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437, 443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454, 456, 456, 463, 464, 476, 482, 489, 493, 497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509, 512, 519, 528, 539, 546, 548, 566, 572, 578, 586, 587.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464496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адаптированную образовательную программу дошкольного образования: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188,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360, 410,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427, 438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464, 493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528, 539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548, 572, 586.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созданы в МДОУ № 341 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365104"/>
            <a:ext cx="8424936" cy="2016224"/>
          </a:xfrm>
        </p:spPr>
        <p:txBody>
          <a:bodyPr/>
          <a:lstStyle/>
          <a:p>
            <a:pPr algn="ctr"/>
            <a:r>
              <a:rPr lang="ru-RU" sz="2800" dirty="0" smtClean="0"/>
              <a:t>Количество детей посещающих МДОО Чкаловского района </a:t>
            </a:r>
            <a:r>
              <a:rPr lang="ru-RU" sz="2800" b="1" dirty="0" smtClean="0"/>
              <a:t>– </a:t>
            </a:r>
          </a:p>
          <a:p>
            <a:pPr algn="ctr"/>
            <a:r>
              <a:rPr lang="en-US" sz="2800" b="1" dirty="0" smtClean="0"/>
              <a:t>15535</a:t>
            </a:r>
            <a:r>
              <a:rPr lang="ru-RU" sz="2800" b="1" dirty="0" smtClean="0"/>
              <a:t> </a:t>
            </a:r>
            <a:r>
              <a:rPr lang="ru-RU" sz="2800" dirty="0" smtClean="0"/>
              <a:t>воспитанника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ru-RU" sz="2800" b="1" dirty="0" smtClean="0"/>
              <a:t>больше на </a:t>
            </a:r>
            <a:r>
              <a:rPr lang="en-US" sz="2800" b="1" dirty="0" smtClean="0"/>
              <a:t>639</a:t>
            </a:r>
            <a:r>
              <a:rPr lang="ru-RU" sz="2800" b="1" dirty="0" smtClean="0"/>
              <a:t> по сравнению с 201</a:t>
            </a:r>
            <a:r>
              <a:rPr lang="en-US" sz="2800" b="1" dirty="0" smtClean="0"/>
              <a:t>9</a:t>
            </a:r>
            <a:r>
              <a:rPr lang="ru-RU" sz="2800" b="1" dirty="0" smtClean="0"/>
              <a:t> годом</a:t>
            </a:r>
            <a:r>
              <a:rPr lang="en-US" sz="2800" b="1" dirty="0" smtClean="0"/>
              <a:t>)</a:t>
            </a:r>
            <a:endParaRPr lang="ru-RU" sz="2800" b="1" dirty="0" smtClean="0"/>
          </a:p>
          <a:p>
            <a:pPr algn="ctr"/>
            <a:r>
              <a:rPr lang="ru-RU" sz="2800" dirty="0" smtClean="0"/>
              <a:t>(из них дети в возрасте с 2 –х до 3 лет – </a:t>
            </a:r>
            <a:r>
              <a:rPr lang="en-US" sz="2800" b="1" dirty="0" smtClean="0"/>
              <a:t>692</a:t>
            </a:r>
            <a:r>
              <a:rPr lang="ru-RU" sz="2800" b="1" dirty="0" smtClean="0"/>
              <a:t>).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27567"/>
            <a:ext cx="3115320" cy="213043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64529"/>
              </p:ext>
            </p:extLst>
          </p:nvPr>
        </p:nvGraphicFramePr>
        <p:xfrm>
          <a:off x="323528" y="1412774"/>
          <a:ext cx="8712968" cy="324036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77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5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МДОО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Вторчермет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пос. </a:t>
                      </a:r>
                      <a:r>
                        <a:rPr lang="ru-RU" sz="1400" dirty="0" err="1">
                          <a:effectLst/>
                        </a:rPr>
                        <a:t>Шабровский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  <a:r>
                        <a:rPr lang="en-US" sz="1600" b="1" dirty="0" smtClean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333375"/>
            <a:ext cx="8641654" cy="935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400" dirty="0" smtClean="0"/>
              <a:t>Обеспечение доступности дошкольного образования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0914" y="2636912"/>
            <a:ext cx="5435600" cy="1800349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ko-KR" sz="2400" b="1" dirty="0" smtClean="0">
                <a:solidFill>
                  <a:srgbClr val="FF0000"/>
                </a:solidFill>
              </a:rPr>
              <a:t> </a:t>
            </a:r>
            <a:r>
              <a:rPr lang="ru-RU" altLang="ko-KR" sz="2400" b="1" dirty="0" smtClean="0"/>
              <a:t>Общедоступность и бесплатность дошкольного образования, </a:t>
            </a:r>
          </a:p>
          <a:p>
            <a:pPr algn="ctr">
              <a:buFontTx/>
              <a:buNone/>
            </a:pPr>
            <a:r>
              <a:rPr lang="ru-RU" altLang="ko-KR" sz="2400" b="1" dirty="0" smtClean="0"/>
              <a:t>в соответствии с ФГОС.</a:t>
            </a:r>
          </a:p>
          <a:p>
            <a:pPr>
              <a:buFontTx/>
              <a:buNone/>
            </a:pPr>
            <a:endParaRPr lang="ru-RU" altLang="ko-KR" sz="900" dirty="0" smtClean="0"/>
          </a:p>
        </p:txBody>
      </p:sp>
      <p:pic>
        <p:nvPicPr>
          <p:cNvPr id="29701" name="Picture 5" descr="космохолл 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4575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315200" cy="944562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(законных представителей) за присмотр и уход за детьми, осваивающими образовательные программы дошкольного образования.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39720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Распоряжение Департамента образования Администрации города Екатеринбурга от 20.11.2018 № 3014/46/36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Оплата для детей от 3-х до 7-и лет составляет 3 070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2787</TotalTime>
  <Words>918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594TGp_family_light_ani</vt:lpstr>
      <vt:lpstr>Презентация PowerPoint</vt:lpstr>
      <vt:lpstr>На территории Чкаловского района  70 МДОО: 67 учреждений – в городе; 3 учреждения – сельская местность. </vt:lpstr>
      <vt:lpstr>МДОО Чкаловского района</vt:lpstr>
      <vt:lpstr>МДОО Чкаловского района</vt:lpstr>
      <vt:lpstr>МДОО Чкаловского района</vt:lpstr>
      <vt:lpstr>Презентация PowerPoint</vt:lpstr>
      <vt:lpstr>Презентация PowerPoint</vt:lpstr>
      <vt:lpstr>Обеспечение доступности дошкольного образования</vt:lpstr>
      <vt:lpstr>Плата, взимаемая с родителей (законных представителей) за присмотр и уход за детьми, осваивающими образовательные программы дошкольного образования.</vt:lpstr>
      <vt:lpstr>Презентация PowerPoint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 Изменения процедуры  при комплектовании МДОО:</vt:lpstr>
      <vt:lpstr>Модель работы по зачислению детей в МДОО</vt:lpstr>
      <vt:lpstr>Федеральный закон № 411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Наталья</cp:lastModifiedBy>
  <cp:revision>117</cp:revision>
  <dcterms:created xsi:type="dcterms:W3CDTF">2010-03-19T17:53:36Z</dcterms:created>
  <dcterms:modified xsi:type="dcterms:W3CDTF">2020-04-09T10:33:43Z</dcterms:modified>
</cp:coreProperties>
</file>