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7" r:id="rId2"/>
    <p:sldId id="276" r:id="rId3"/>
    <p:sldId id="263" r:id="rId4"/>
    <p:sldId id="264" r:id="rId5"/>
    <p:sldId id="266" r:id="rId6"/>
    <p:sldId id="274" r:id="rId7"/>
    <p:sldId id="269" r:id="rId8"/>
    <p:sldId id="273" r:id="rId9"/>
    <p:sldId id="270" r:id="rId10"/>
    <p:sldId id="27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2650" autoAdjust="0"/>
  </p:normalViewPr>
  <p:slideViewPr>
    <p:cSldViewPr>
      <p:cViewPr varScale="1">
        <p:scale>
          <a:sx n="83" d="100"/>
          <a:sy n="83" d="100"/>
        </p:scale>
        <p:origin x="893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16996383-5025-457B-BE1F-1FACACEF4F26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4E320AB8-AED8-4D2E-9020-EF37474D5B2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820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6383-5025-457B-BE1F-1FACACEF4F26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20AB8-AED8-4D2E-9020-EF37474D5B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82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6383-5025-457B-BE1F-1FACACEF4F26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20AB8-AED8-4D2E-9020-EF37474D5B2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5279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6383-5025-457B-BE1F-1FACACEF4F26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20AB8-AED8-4D2E-9020-EF37474D5B2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16464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6383-5025-457B-BE1F-1FACACEF4F26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20AB8-AED8-4D2E-9020-EF37474D5B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936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6383-5025-457B-BE1F-1FACACEF4F26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20AB8-AED8-4D2E-9020-EF37474D5B21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6010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6383-5025-457B-BE1F-1FACACEF4F26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20AB8-AED8-4D2E-9020-EF37474D5B2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8147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6383-5025-457B-BE1F-1FACACEF4F26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20AB8-AED8-4D2E-9020-EF37474D5B21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41335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6383-5025-457B-BE1F-1FACACEF4F26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20AB8-AED8-4D2E-9020-EF37474D5B21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1349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6383-5025-457B-BE1F-1FACACEF4F26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20AB8-AED8-4D2E-9020-EF37474D5B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693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6383-5025-457B-BE1F-1FACACEF4F26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20AB8-AED8-4D2E-9020-EF37474D5B21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748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6383-5025-457B-BE1F-1FACACEF4F26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20AB8-AED8-4D2E-9020-EF37474D5B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690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6383-5025-457B-BE1F-1FACACEF4F26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20AB8-AED8-4D2E-9020-EF37474D5B21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981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6383-5025-457B-BE1F-1FACACEF4F26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20AB8-AED8-4D2E-9020-EF37474D5B21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1398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6383-5025-457B-BE1F-1FACACEF4F26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20AB8-AED8-4D2E-9020-EF37474D5B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463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6383-5025-457B-BE1F-1FACACEF4F26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20AB8-AED8-4D2E-9020-EF37474D5B21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9309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6383-5025-457B-BE1F-1FACACEF4F26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20AB8-AED8-4D2E-9020-EF37474D5B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174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6996383-5025-457B-BE1F-1FACACEF4F26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E320AB8-AED8-4D2E-9020-EF37474D5B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663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7567" y="2060848"/>
            <a:ext cx="5308866" cy="1515533"/>
          </a:xfrm>
        </p:spPr>
        <p:txBody>
          <a:bodyPr/>
          <a:lstStyle/>
          <a:p>
            <a:r>
              <a:rPr lang="ru-RU" dirty="0" smtClean="0"/>
              <a:t>Тема: «Знакомство с русской избой»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149080"/>
            <a:ext cx="6400800" cy="1752600"/>
          </a:xfrm>
        </p:spPr>
        <p:txBody>
          <a:bodyPr/>
          <a:lstStyle/>
          <a:p>
            <a:r>
              <a:rPr lang="ru-RU" dirty="0" smtClean="0"/>
              <a:t>Воспитатель старшей группы: </a:t>
            </a:r>
            <a:r>
              <a:rPr lang="ru-RU" dirty="0" err="1" smtClean="0"/>
              <a:t>Чамбуркина</a:t>
            </a:r>
            <a:r>
              <a:rPr lang="ru-RU" dirty="0" smtClean="0"/>
              <a:t> Г.А.</a:t>
            </a:r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39552" y="116632"/>
            <a:ext cx="8352928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solidFill>
                  <a:schemeClr val="tx1"/>
                </a:solidFill>
              </a:rPr>
              <a:t>Департамент образования Администрации города Екатеринбурга</a:t>
            </a:r>
            <a:endParaRPr lang="ru-RU" sz="1800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</a:rPr>
              <a:t>Муниципальное бюджетное дошкольное образовательное учреждение</a:t>
            </a:r>
            <a:endParaRPr lang="ru-RU" sz="1800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</a:rPr>
              <a:t>детский сад № 402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101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2633" y="3140968"/>
            <a:ext cx="6798734" cy="1367821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324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134453" y="548680"/>
            <a:ext cx="602447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</a:t>
            </a:r>
            <a:r>
              <a:rPr lang="ru-RU" sz="2800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старались строить свои жилища по берегам рек. Как вы думаете, почему?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1" name="Picture 3" descr="https://w.forfun.com/fetch/2e/2ef3145ca86ca846ed36f868c24ab8df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132856"/>
            <a:ext cx="6926241" cy="3734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i.ytimg.com/vi/b7a8JEnfTZE/hqdefault.jpg"/>
          <p:cNvPicPr>
            <a:picLocks noChangeAspect="1" noChangeArrowheads="1"/>
          </p:cNvPicPr>
          <p:nvPr/>
        </p:nvPicPr>
        <p:blipFill rotWithShape="1">
          <a:blip r:embed="rId2" cstate="print"/>
          <a:srcRect t="11593" b="13043"/>
          <a:stretch/>
        </p:blipFill>
        <p:spPr bwMode="auto">
          <a:xfrm>
            <a:off x="971600" y="1844824"/>
            <a:ext cx="7416824" cy="3744416"/>
          </a:xfrm>
          <a:prstGeom prst="rect">
            <a:avLst/>
          </a:prstGeom>
          <a:noFill/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899592" y="548680"/>
            <a:ext cx="713771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А как вы думаете, какие деревья в тех лесах росли?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s://pro-dachnikov.com/uploads/posts/2021-09/thumbs/1632531393_36-p-bani-iz-brevna-svoimi-rukami-foto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88840"/>
            <a:ext cx="7776864" cy="423503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971600" y="692696"/>
            <a:ext cx="69127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Такая конструкция называлась «сруб». Все делалось с помощью одного инструмента – топора.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https://itemimg.com/i/240304237.0.208x208.jpg"/>
          <p:cNvPicPr>
            <a:picLocks noChangeAspect="1" noChangeArrowheads="1"/>
          </p:cNvPicPr>
          <p:nvPr/>
        </p:nvPicPr>
        <p:blipFill rotWithShape="1">
          <a:blip r:embed="rId2" cstate="print"/>
          <a:srcRect l="4348" t="8419" r="2608" b="3186"/>
          <a:stretch/>
        </p:blipFill>
        <p:spPr bwMode="auto">
          <a:xfrm>
            <a:off x="827584" y="1700808"/>
            <a:ext cx="7704856" cy="4536504"/>
          </a:xfrm>
          <a:prstGeom prst="rect">
            <a:avLst/>
          </a:prstGeom>
          <a:noFill/>
        </p:spPr>
      </p:pic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539552" y="548680"/>
            <a:ext cx="799288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рубить избу дело нелегкое, одному не справиться. Как же люди выходили из положения?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705880" y="301298"/>
            <a:ext cx="782656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 не случайно на Руси помнят поговорку: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Кончил дело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гуляй смело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Закончат избу рубить помощники, хозяйка всех к столу приглашает, угощает.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7" name="Picture 3" descr="Русская Национальная кухн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5312" y="1916832"/>
            <a:ext cx="6813376" cy="42815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sun6-21.userapi.com/QduMMhmhoGDVah19iexr3EGQgteE2xB_-U-2XA/6g3US2Xy3N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824" y="1502073"/>
            <a:ext cx="7830616" cy="474703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07604" y="692696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Вот и готовый дом </a:t>
            </a:r>
            <a:endParaRPr lang="ru-RU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i.mycdn.me/i?r=AzEPZsRbOZEKgBhR0XGMT1RkU5LuzYQFulvo6kcDDSaS56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580" y="1844824"/>
            <a:ext cx="7560840" cy="432048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83568" y="548680"/>
            <a:ext cx="77768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- Окна – глаза дома. Их украшали резными «наличниками» и «ставнями».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Домик в деревн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521" y="1802242"/>
            <a:ext cx="7666957" cy="441430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83568" y="476672"/>
            <a:ext cx="77768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Улица это значит дома смотрят лицом друг к другу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61</TotalTime>
  <Words>150</Words>
  <Application>Microsoft Office PowerPoint</Application>
  <PresentationFormat>Экран (4:3)</PresentationFormat>
  <Paragraphs>15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Garamond</vt:lpstr>
      <vt:lpstr>Times New Roman</vt:lpstr>
      <vt:lpstr>Натуральные материалы</vt:lpstr>
      <vt:lpstr>Тема: «Знакомство с русской избой»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мой</dc:creator>
  <cp:lastModifiedBy>Наталья</cp:lastModifiedBy>
  <cp:revision>7</cp:revision>
  <dcterms:created xsi:type="dcterms:W3CDTF">2023-11-06T10:47:35Z</dcterms:created>
  <dcterms:modified xsi:type="dcterms:W3CDTF">2023-11-07T10:27:39Z</dcterms:modified>
</cp:coreProperties>
</file>