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6" r:id="rId3"/>
    <p:sldId id="263" r:id="rId4"/>
    <p:sldId id="264" r:id="rId5"/>
    <p:sldId id="266" r:id="rId6"/>
    <p:sldId id="274" r:id="rId7"/>
    <p:sldId id="269" r:id="rId8"/>
    <p:sldId id="273" r:id="rId9"/>
    <p:sldId id="270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650" autoAdjust="0"/>
  </p:normalViewPr>
  <p:slideViewPr>
    <p:cSldViewPr>
      <p:cViewPr varScale="1">
        <p:scale>
          <a:sx n="83" d="100"/>
          <a:sy n="83" d="100"/>
        </p:scale>
        <p:origin x="8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2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7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4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3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1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4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3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4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8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6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0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996383-5025-457B-BE1F-1FACACEF4F2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20AB8-AED8-4D2E-9020-EF37474D5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6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567" y="2060848"/>
            <a:ext cx="5308866" cy="1515533"/>
          </a:xfrm>
        </p:spPr>
        <p:txBody>
          <a:bodyPr/>
          <a:lstStyle/>
          <a:p>
            <a:r>
              <a:rPr lang="ru-RU" dirty="0" smtClean="0"/>
              <a:t>Тема: «Знакомство с русской избой»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ru-RU" dirty="0" smtClean="0"/>
              <a:t>Воспитатель старшей группы: </a:t>
            </a:r>
            <a:r>
              <a:rPr lang="ru-RU" dirty="0" err="1" smtClean="0"/>
              <a:t>Чамбуркина</a:t>
            </a:r>
            <a:r>
              <a:rPr lang="ru-RU" dirty="0" smtClean="0"/>
              <a:t> Г.А.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116632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</a:rPr>
              <a:t>Департамент образования Администрации города Екатеринбурга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Муниципальное бюджетное дошкольное образовательное учреждение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детский сад № 402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3140968"/>
            <a:ext cx="6798734" cy="136782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2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34453" y="548680"/>
            <a:ext cx="60244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</a:t>
            </a:r>
            <a:r>
              <a:rPr lang="ru-RU" sz="28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старались строить свои жилища по берегам рек. Как вы думаете, почему?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s://w.forfun.com/fetch/2e/2ef3145ca86ca846ed36f868c24ab8d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926241" cy="373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ytimg.com/vi/b7a8JEnfTZE/hqdefault.jpg"/>
          <p:cNvPicPr>
            <a:picLocks noChangeAspect="1" noChangeArrowheads="1"/>
          </p:cNvPicPr>
          <p:nvPr/>
        </p:nvPicPr>
        <p:blipFill rotWithShape="1">
          <a:blip r:embed="rId2" cstate="print"/>
          <a:srcRect t="11593" b="13043"/>
          <a:stretch/>
        </p:blipFill>
        <p:spPr bwMode="auto">
          <a:xfrm>
            <a:off x="971600" y="1844824"/>
            <a:ext cx="7416824" cy="3744416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99592" y="548680"/>
            <a:ext cx="71377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 вы думаете, какие деревья в тех лесах росли?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pro-dachnikov.com/uploads/posts/2021-09/thumbs/1632531393_36-p-bani-iz-brevna-svoimi-rukami-foto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76864" cy="42350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69269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Такая конструкция называлась «сруб». Все делалось с помощью одного инструмента – топора.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temimg.com/i/240304237.0.208x208.jpg"/>
          <p:cNvPicPr>
            <a:picLocks noChangeAspect="1" noChangeArrowheads="1"/>
          </p:cNvPicPr>
          <p:nvPr/>
        </p:nvPicPr>
        <p:blipFill rotWithShape="1">
          <a:blip r:embed="rId2" cstate="print"/>
          <a:srcRect l="4348" t="8419" r="2608" b="3186"/>
          <a:stretch/>
        </p:blipFill>
        <p:spPr bwMode="auto">
          <a:xfrm>
            <a:off x="827584" y="1700808"/>
            <a:ext cx="7704856" cy="4536504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552" y="548680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рубить избу дело нелегкое, одному не справиться. Как же люди выходили из положения?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05880" y="301298"/>
            <a:ext cx="7826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не случайно на Руси помнят поговорку: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Кончил дело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гуляй смело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Закончат избу рубить помощники, хозяйка всех к столу приглашает, угощает.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Русская Национальная кух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312" y="1916832"/>
            <a:ext cx="6813376" cy="428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6-21.userapi.com/QduMMhmhoGDVah19iexr3EGQgteE2xB_-U-2XA/6g3US2Xy3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824" y="1502073"/>
            <a:ext cx="7830616" cy="47470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7604" y="69269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Вот и готовый дом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mycdn.me/i?r=AzEPZsRbOZEKgBhR0XGMT1RkU5LuzYQFulvo6kcDDSaS5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1844824"/>
            <a:ext cx="7560840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 Окна – глаза дома. Их украшали резными «наличниками» и «ставнями».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омик в дерев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521" y="1802242"/>
            <a:ext cx="7666957" cy="44143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Улица это значит дома смотрят лицом друг к другу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150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Тема: «Знакомство с русской избой»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Наталья</cp:lastModifiedBy>
  <cp:revision>7</cp:revision>
  <dcterms:created xsi:type="dcterms:W3CDTF">2023-11-06T10:47:35Z</dcterms:created>
  <dcterms:modified xsi:type="dcterms:W3CDTF">2023-11-07T10:27:39Z</dcterms:modified>
</cp:coreProperties>
</file>